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3944" y="457200"/>
            <a:ext cx="9750668" cy="1397977"/>
          </a:xfrm>
        </p:spPr>
        <p:txBody>
          <a:bodyPr>
            <a:normAutofit fontScale="90000"/>
          </a:bodyPr>
          <a:lstStyle/>
          <a:p>
            <a:r>
              <a:rPr lang="vi-VN" dirty="0"/>
              <a:t>Một</a:t>
            </a:r>
            <a:r>
              <a:rPr lang="vi-VN" dirty="0" smtClean="0"/>
              <a:t> Cách Để Chúng Ta Có Thể Ra Quyết Định Tốt Hơn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115" y="2169636"/>
            <a:ext cx="7011439" cy="455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6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368710"/>
              </p:ext>
            </p:extLst>
          </p:nvPr>
        </p:nvGraphicFramePr>
        <p:xfrm>
          <a:off x="1947375" y="1087316"/>
          <a:ext cx="8915400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540">
                  <a:extLst>
                    <a:ext uri="{9D8B030D-6E8A-4147-A177-3AD203B41FA5}">
                      <a16:colId xmlns:a16="http://schemas.microsoft.com/office/drawing/2014/main" val="3135594038"/>
                    </a:ext>
                  </a:extLst>
                </a:gridCol>
                <a:gridCol w="4593860">
                  <a:extLst>
                    <a:ext uri="{9D8B030D-6E8A-4147-A177-3AD203B41FA5}">
                      <a16:colId xmlns:a16="http://schemas.microsoft.com/office/drawing/2014/main" val="214647562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Nếu mọi việc không tiến triễn như mình nghĩ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56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Ví Dụ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Hành Động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784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Ko bán được</a:t>
                      </a:r>
                    </a:p>
                    <a:p>
                      <a:endParaRPr lang="vi-VN" dirty="0" smtClean="0"/>
                    </a:p>
                    <a:p>
                      <a:r>
                        <a:rPr lang="vi-VN" dirty="0" smtClean="0"/>
                        <a:t>Hết vốn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Tham khảo</a:t>
                      </a:r>
                    </a:p>
                    <a:p>
                      <a:endParaRPr lang="vi-VN" dirty="0" smtClean="0"/>
                    </a:p>
                    <a:p>
                      <a:r>
                        <a:rPr lang="vi-VN" dirty="0" smtClean="0"/>
                        <a:t>Vay ngân hàng 100tr, mở 20 tr, thủ 80tr</a:t>
                      </a:r>
                    </a:p>
                    <a:p>
                      <a:r>
                        <a:rPr lang="vi-VN" dirty="0" smtClean="0"/>
                        <a:t>Lấy 10tr, 10tr.</a:t>
                      </a:r>
                    </a:p>
                    <a:p>
                      <a:r>
                        <a:rPr lang="vi-VN" dirty="0" smtClean="0"/>
                        <a:t>10tr</a:t>
                      </a:r>
                      <a:r>
                        <a:rPr lang="vi-VN" baseline="0" dirty="0" smtClean="0"/>
                        <a:t> ,50% tiền còn lại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8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19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277" y="624110"/>
            <a:ext cx="10190285" cy="1020052"/>
          </a:xfrm>
        </p:spPr>
        <p:txBody>
          <a:bodyPr>
            <a:normAutofit fontScale="90000"/>
          </a:bodyPr>
          <a:lstStyle/>
          <a:p>
            <a:r>
              <a:rPr lang="vi-VN" smtClean="0"/>
              <a:t>Cho dù có tính cở nào đi chẳng nữa thì cuộc đời cũng tính khác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9185" y="1995854"/>
            <a:ext cx="10115427" cy="391536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992" y="1962516"/>
            <a:ext cx="7939455" cy="39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6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855" y="624110"/>
            <a:ext cx="9508758" cy="492513"/>
          </a:xfrm>
        </p:spPr>
        <p:txBody>
          <a:bodyPr>
            <a:normAutofit fontScale="90000"/>
          </a:bodyPr>
          <a:lstStyle/>
          <a:p>
            <a:r>
              <a:rPr lang="vi-VN" dirty="0" smtClean="0"/>
              <a:t>Việc mình cần làm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5855" y="1667607"/>
            <a:ext cx="8915400" cy="3777622"/>
          </a:xfrm>
        </p:spPr>
        <p:txBody>
          <a:bodyPr/>
          <a:lstStyle/>
          <a:p>
            <a:r>
              <a:rPr lang="vi-VN" dirty="0"/>
              <a:t>Vững trải trong suy nghĩ</a:t>
            </a:r>
          </a:p>
          <a:p>
            <a:r>
              <a:rPr lang="vi-VN" dirty="0"/>
              <a:t>Biến lựa chọn của mình thành sự lựa chọn đúng đắn</a:t>
            </a:r>
          </a:p>
          <a:p>
            <a:r>
              <a:rPr lang="vi-VN" dirty="0"/>
              <a:t>Khi chúng ta không dám mạo hiểm, đôi khi đó cũng đã là một sự mạo hiểm với chính cuộc đời mình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18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15" y="342900"/>
            <a:ext cx="10379198" cy="1107831"/>
          </a:xfrm>
        </p:spPr>
        <p:txBody>
          <a:bodyPr>
            <a:normAutofit fontScale="90000"/>
          </a:bodyPr>
          <a:lstStyle/>
          <a:p>
            <a:r>
              <a:rPr lang="vi-VN" smtClean="0"/>
              <a:t>Ví dụ trường hợp: Có nên ở nghỉ việc ở nhà kinh doanh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22" y="1890469"/>
            <a:ext cx="6117230" cy="38069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352" y="1848855"/>
            <a:ext cx="5580979" cy="384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7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3777" y="404445"/>
            <a:ext cx="9420835" cy="1239717"/>
          </a:xfrm>
        </p:spPr>
        <p:txBody>
          <a:bodyPr>
            <a:normAutofit fontScale="90000"/>
          </a:bodyPr>
          <a:lstStyle/>
          <a:p>
            <a:pPr algn="ctr"/>
            <a:r>
              <a:rPr lang="vi-VN" dirty="0" smtClean="0"/>
              <a:t>Bước 1: Tĩnh tâm suy nghĩ                                      và tìm kiếm, tham khảo thông tin</a:t>
            </a:r>
            <a:br>
              <a:rPr lang="vi-VN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00" y="1972516"/>
            <a:ext cx="5947664" cy="3849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309" y="1972515"/>
            <a:ext cx="6014691" cy="384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281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659" y="206188"/>
            <a:ext cx="10401954" cy="977153"/>
          </a:xfrm>
        </p:spPr>
        <p:txBody>
          <a:bodyPr/>
          <a:lstStyle/>
          <a:p>
            <a:r>
              <a:rPr lang="vi-VN" dirty="0" smtClean="0"/>
              <a:t>Bước 2: Bảng ra quyết định quan trọng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438" y="1111624"/>
            <a:ext cx="8724395" cy="554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8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960529"/>
              </p:ext>
            </p:extLst>
          </p:nvPr>
        </p:nvGraphicFramePr>
        <p:xfrm>
          <a:off x="1905671" y="202221"/>
          <a:ext cx="8915400" cy="29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764">
                  <a:extLst>
                    <a:ext uri="{9D8B030D-6E8A-4147-A177-3AD203B41FA5}">
                      <a16:colId xmlns:a16="http://schemas.microsoft.com/office/drawing/2014/main" val="1865658225"/>
                    </a:ext>
                  </a:extLst>
                </a:gridCol>
                <a:gridCol w="2219936">
                  <a:extLst>
                    <a:ext uri="{9D8B030D-6E8A-4147-A177-3AD203B41FA5}">
                      <a16:colId xmlns:a16="http://schemas.microsoft.com/office/drawing/2014/main" val="1671898271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3098953317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748074948"/>
                    </a:ext>
                  </a:extLst>
                </a:gridCol>
              </a:tblGrid>
              <a:tr h="557890">
                <a:tc gridSpan="2">
                  <a:txBody>
                    <a:bodyPr/>
                    <a:lstStyle/>
                    <a:p>
                      <a:pPr algn="ctr"/>
                      <a:r>
                        <a:rPr lang="vi-VN" baseline="0" dirty="0" smtClean="0"/>
                        <a:t> Tiếp tục làm </a:t>
                      </a:r>
                      <a:r>
                        <a:rPr lang="vi-VN" baseline="0" dirty="0" smtClean="0"/>
                        <a:t>việc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 Nghỉ việc tự kinh doanh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87155"/>
                  </a:ext>
                </a:extLst>
              </a:tr>
              <a:tr h="341793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Được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Mất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Được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Mất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956744"/>
                  </a:ext>
                </a:extLst>
              </a:tr>
              <a:tr h="341793"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vi-VN" dirty="0" smtClean="0"/>
                        <a:t>Lương nuôi gia    đình +3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vi-VN" dirty="0" smtClean="0"/>
                        <a:t>Bảo hiểm +1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vi-VN" dirty="0" smtClean="0"/>
                        <a:t>Ổn định +3</a:t>
                      </a:r>
                      <a:endParaRPr lang="vi-V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vi-VN" dirty="0" smtClean="0"/>
                        <a:t>Sếp tồi </a:t>
                      </a:r>
                      <a:r>
                        <a:rPr lang="vi-VN" baseline="0" dirty="0" smtClean="0"/>
                        <a:t> -3</a:t>
                      </a:r>
                      <a:endParaRPr lang="vi-VN" dirty="0" smtClean="0"/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vi-VN" dirty="0" smtClean="0"/>
                        <a:t>Công việc lặp lại, chán   -3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vi-VN" dirty="0" smtClean="0"/>
                        <a:t>Lương thấp -3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vi-VN" dirty="0" smtClean="0"/>
                        <a:t>Nhà xa -1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vi-VN" dirty="0" smtClean="0"/>
                        <a:t>-Khó thăng</a:t>
                      </a:r>
                      <a:r>
                        <a:rPr lang="vi-VN" baseline="0" dirty="0" smtClean="0"/>
                        <a:t> tiến 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vi-VN" dirty="0" smtClean="0"/>
                        <a:t>Tự do      +3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vi-VN" dirty="0" smtClean="0"/>
                        <a:t>-Theo đuổi ước mơ   +3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vi-VN" dirty="0" smtClean="0"/>
                        <a:t>-Cảm thấy cuộc đời ý nghĩa +3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r>
                        <a:rPr lang="vi-VN" dirty="0" smtClean="0"/>
                        <a:t>Mất hết vốn  -3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r>
                        <a:rPr lang="vi-VN" dirty="0" smtClean="0"/>
                        <a:t>Vợ không đồng ý -1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052933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638792"/>
              </p:ext>
            </p:extLst>
          </p:nvPr>
        </p:nvGraphicFramePr>
        <p:xfrm>
          <a:off x="1905671" y="5880748"/>
          <a:ext cx="8708901" cy="89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2967">
                  <a:extLst>
                    <a:ext uri="{9D8B030D-6E8A-4147-A177-3AD203B41FA5}">
                      <a16:colId xmlns:a16="http://schemas.microsoft.com/office/drawing/2014/main" val="2643964526"/>
                    </a:ext>
                  </a:extLst>
                </a:gridCol>
                <a:gridCol w="2902967">
                  <a:extLst>
                    <a:ext uri="{9D8B030D-6E8A-4147-A177-3AD203B41FA5}">
                      <a16:colId xmlns:a16="http://schemas.microsoft.com/office/drawing/2014/main" val="1687628460"/>
                    </a:ext>
                  </a:extLst>
                </a:gridCol>
                <a:gridCol w="2902967">
                  <a:extLst>
                    <a:ext uri="{9D8B030D-6E8A-4147-A177-3AD203B41FA5}">
                      <a16:colId xmlns:a16="http://schemas.microsoft.com/office/drawing/2014/main" val="1784949157"/>
                    </a:ext>
                  </a:extLst>
                </a:gridCol>
              </a:tblGrid>
              <a:tr h="449060">
                <a:tc>
                  <a:txBody>
                    <a:bodyPr/>
                    <a:lstStyle/>
                    <a:p>
                      <a:r>
                        <a:rPr lang="vi-VN" dirty="0" smtClean="0"/>
                        <a:t>Tiếp tục làm việc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Nghỉ việc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Kết quả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979237"/>
                  </a:ext>
                </a:extLst>
              </a:tr>
              <a:tr h="449060">
                <a:tc>
                  <a:txBody>
                    <a:bodyPr/>
                    <a:lstStyle/>
                    <a:p>
                      <a:r>
                        <a:rPr lang="vi-VN" dirty="0" smtClean="0"/>
                        <a:t>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+5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141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85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341" y="624110"/>
            <a:ext cx="9559271" cy="774384"/>
          </a:xfrm>
        </p:spPr>
        <p:txBody>
          <a:bodyPr/>
          <a:lstStyle/>
          <a:p>
            <a:r>
              <a:rPr lang="vi-VN" dirty="0"/>
              <a:t>Quy Tắc 1 - 3 -	3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4961" y="1922584"/>
            <a:ext cx="8924554" cy="443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1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891" y="70338"/>
            <a:ext cx="10876086" cy="1125416"/>
          </a:xfrm>
        </p:spPr>
        <p:txBody>
          <a:bodyPr>
            <a:normAutofit fontScale="90000"/>
          </a:bodyPr>
          <a:lstStyle/>
          <a:p>
            <a:r>
              <a:rPr lang="vi-VN" dirty="0" smtClean="0"/>
              <a:t>Bảng liệt kê: nếu mọi việc tiến triển như bạn đã dự đoán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463" y="1099365"/>
            <a:ext cx="8651630" cy="575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8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3149126"/>
              </p:ext>
            </p:extLst>
          </p:nvPr>
        </p:nvGraphicFramePr>
        <p:xfrm>
          <a:off x="2299067" y="1078523"/>
          <a:ext cx="8915400" cy="385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1010">
                  <a:extLst>
                    <a:ext uri="{9D8B030D-6E8A-4147-A177-3AD203B41FA5}">
                      <a16:colId xmlns:a16="http://schemas.microsoft.com/office/drawing/2014/main" val="3135594038"/>
                    </a:ext>
                  </a:extLst>
                </a:gridCol>
                <a:gridCol w="4444390">
                  <a:extLst>
                    <a:ext uri="{9D8B030D-6E8A-4147-A177-3AD203B41FA5}">
                      <a16:colId xmlns:a16="http://schemas.microsoft.com/office/drawing/2014/main" val="214647562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Nếu mọi việc tiến triển như mình nghĩ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56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Ví Dụ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Hành Động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784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Một ngày kiếm 500k</a:t>
                      </a:r>
                    </a:p>
                    <a:p>
                      <a:endParaRPr lang="vi-VN" dirty="0" smtClean="0"/>
                    </a:p>
                    <a:p>
                      <a:endParaRPr lang="vi-VN" dirty="0" smtClean="0"/>
                    </a:p>
                    <a:p>
                      <a:endParaRPr lang="vi-VN" dirty="0" smtClean="0"/>
                    </a:p>
                    <a:p>
                      <a:endParaRPr lang="vi-VN" dirty="0" smtClean="0"/>
                    </a:p>
                    <a:p>
                      <a:r>
                        <a:rPr lang="vi-VN" dirty="0" smtClean="0"/>
                        <a:t>Làm việc vui vẻ</a:t>
                      </a:r>
                    </a:p>
                    <a:p>
                      <a:endParaRPr lang="vi-VN" dirty="0" smtClean="0"/>
                    </a:p>
                    <a:p>
                      <a:endParaRPr lang="vi-VN" dirty="0" smtClean="0"/>
                    </a:p>
                    <a:p>
                      <a:endParaRPr lang="vi-VN" dirty="0" smtClean="0"/>
                    </a:p>
                    <a:p>
                      <a:endParaRPr lang="vi-VN" dirty="0" smtClean="0"/>
                    </a:p>
                    <a:p>
                      <a:r>
                        <a:rPr lang="vi-VN" dirty="0" smtClean="0"/>
                        <a:t>Làm người Sếp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100k tái đầu tư</a:t>
                      </a:r>
                    </a:p>
                    <a:p>
                      <a:r>
                        <a:rPr lang="vi-VN" dirty="0" smtClean="0"/>
                        <a:t>100k thủ, đề phòng</a:t>
                      </a:r>
                    </a:p>
                    <a:p>
                      <a:r>
                        <a:rPr lang="vi-VN" dirty="0" smtClean="0"/>
                        <a:t>300k sinh hoạt</a:t>
                      </a:r>
                    </a:p>
                    <a:p>
                      <a:endParaRPr lang="vi-VN" dirty="0" smtClean="0"/>
                    </a:p>
                    <a:p>
                      <a:endParaRPr lang="vi-VN" dirty="0" smtClean="0"/>
                    </a:p>
                    <a:p>
                      <a:r>
                        <a:rPr lang="vi-VN" dirty="0" smtClean="0"/>
                        <a:t>Tinh thần tốt, sức khỏe tốt, có ý tưởng tốt, kinh doanh tốt hơn</a:t>
                      </a:r>
                    </a:p>
                    <a:p>
                      <a:endParaRPr lang="vi-VN" dirty="0" smtClean="0"/>
                    </a:p>
                    <a:p>
                      <a:endParaRPr lang="vi-VN" dirty="0" smtClean="0"/>
                    </a:p>
                    <a:p>
                      <a:endParaRPr lang="vi-VN" dirty="0" smtClean="0"/>
                    </a:p>
                    <a:p>
                      <a:r>
                        <a:rPr lang="vi-VN" dirty="0" smtClean="0"/>
                        <a:t>Tạo được một nhóm nhiên nhiệt huyết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8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15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346" y="237392"/>
            <a:ext cx="10972799" cy="905607"/>
          </a:xfrm>
        </p:spPr>
        <p:txBody>
          <a:bodyPr>
            <a:normAutofit fontScale="90000"/>
          </a:bodyPr>
          <a:lstStyle/>
          <a:p>
            <a:r>
              <a:rPr lang="vi-VN" dirty="0"/>
              <a:t>Bảng liệt kê: nếu mọi </a:t>
            </a:r>
            <a:r>
              <a:rPr lang="vi-VN" dirty="0" smtClean="0"/>
              <a:t>việc xảy ra không như mình tính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270" y="1142999"/>
            <a:ext cx="8379068" cy="562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0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140</TotalTime>
  <Words>341</Words>
  <Application>Microsoft Office PowerPoint</Application>
  <PresentationFormat>Widescreen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Gothic</vt:lpstr>
      <vt:lpstr>Tahoma</vt:lpstr>
      <vt:lpstr>Wingdings 3</vt:lpstr>
      <vt:lpstr>Wisp</vt:lpstr>
      <vt:lpstr>Một Cách Để Chúng Ta Có Thể Ra Quyết Định Tốt Hơn</vt:lpstr>
      <vt:lpstr>Ví dụ trường hợp: Có nên ở nghỉ việc ở nhà kinh doanh</vt:lpstr>
      <vt:lpstr>Bước 1: Tĩnh tâm suy nghĩ                                      và tìm kiếm, tham khảo thông tin </vt:lpstr>
      <vt:lpstr>Bước 2: Bảng ra quyết định quan trọng</vt:lpstr>
      <vt:lpstr>PowerPoint Presentation</vt:lpstr>
      <vt:lpstr>Quy Tắc 1 - 3 - 3</vt:lpstr>
      <vt:lpstr>Bảng liệt kê: nếu mọi việc tiến triển như bạn đã dự đoán</vt:lpstr>
      <vt:lpstr>PowerPoint Presentation</vt:lpstr>
      <vt:lpstr>Bảng liệt kê: nếu mọi việc xảy ra không như mình tính</vt:lpstr>
      <vt:lpstr>PowerPoint Presentation</vt:lpstr>
      <vt:lpstr>Cho dù có tính cở nào đi chẳng nữa thì cuộc đời cũng tính khác</vt:lpstr>
      <vt:lpstr>Việc mình cần làm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Một Cách Để Chúng Ta Có Thể Ra Quyết Định Tốt Hơn</dc:title>
  <dc:creator>Dell</dc:creator>
  <cp:lastModifiedBy>Dell</cp:lastModifiedBy>
  <cp:revision>11</cp:revision>
  <dcterms:created xsi:type="dcterms:W3CDTF">2022-01-17T16:09:32Z</dcterms:created>
  <dcterms:modified xsi:type="dcterms:W3CDTF">2022-01-19T05:18:28Z</dcterms:modified>
</cp:coreProperties>
</file>